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6"/>
  </p:notesMasterIdLst>
  <p:sldIdLst>
    <p:sldId id="272" r:id="rId5"/>
    <p:sldId id="273" r:id="rId6"/>
    <p:sldId id="270" r:id="rId7"/>
    <p:sldId id="264" r:id="rId8"/>
    <p:sldId id="274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86" autoAdjust="0"/>
  </p:normalViewPr>
  <p:slideViewPr>
    <p:cSldViewPr snapToGrid="0">
      <p:cViewPr varScale="1">
        <p:scale>
          <a:sx n="77" d="100"/>
          <a:sy n="77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C8773-3256-474E-B49F-126FCC824A5E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DFD06-45B9-440E-9DED-A88E5BF85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63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6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7" name="Segnaposto data 2"/>
          <p:cNvSpPr>
            <a:spLocks noGrp="1"/>
          </p:cNvSpPr>
          <p:nvPr userDrawn="1"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4CF006FD-0253-AB47-8523-FCF5F5FBADF9}" type="datetime1">
              <a:rPr lang="it-IT" smtClean="0"/>
              <a:pPr/>
              <a:t>12/12/2022</a:t>
            </a:fld>
            <a:endParaRPr lang="it-IT" dirty="0"/>
          </a:p>
        </p:txBody>
      </p:sp>
      <p:sp>
        <p:nvSpPr>
          <p:cNvPr id="18" name="Segnaposto numero diapositiva 4"/>
          <p:cNvSpPr>
            <a:spLocks noGrp="1"/>
          </p:cNvSpPr>
          <p:nvPr userDrawn="1"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95263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4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2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9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15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50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63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BADC6E-32DD-405A-800D-416960A9F593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2FAAEA-0AF9-4027-B8DE-974B720A198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Donne e Lavoro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96" y="1662544"/>
            <a:ext cx="11690367" cy="41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" y="152660"/>
            <a:ext cx="11992494" cy="60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6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7" y="138546"/>
            <a:ext cx="12136305" cy="6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Donne e attività non retribuite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682" y="2171465"/>
            <a:ext cx="939296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3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INCIDENZA DEGLI INFORTUNI IL FENOMENO COVID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103" y="2385807"/>
            <a:ext cx="9450119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200" b="1" dirty="0">
                <a:solidFill>
                  <a:srgbClr val="FF0000"/>
                </a:solidFill>
              </a:rPr>
              <a:t>LE MALATTIE PROFESSIONALI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28" y="1347019"/>
            <a:ext cx="11061803" cy="4000836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DONNE E LAVORO</a:t>
            </a:r>
          </a:p>
        </p:txBody>
      </p:sp>
    </p:spTree>
    <p:extLst>
      <p:ext uri="{BB962C8B-B14F-4D97-AF65-F5344CB8AC3E}">
        <p14:creationId xmlns:p14="http://schemas.microsoft.com/office/powerpoint/2010/main" val="3010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444"/>
            <a:ext cx="12153207" cy="62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06"/>
            <a:ext cx="12175428" cy="54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5" y="633743"/>
            <a:ext cx="11667797" cy="57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1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361425"/>
            <a:ext cx="11887199" cy="58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8" y="132922"/>
            <a:ext cx="11792989" cy="60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0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9FA0100E36D4D906EDEC5D55162E9" ma:contentTypeVersion="14" ma:contentTypeDescription="Creare un nuovo documento." ma:contentTypeScope="" ma:versionID="443b1ef5ee5ad233fcd06776d847addb">
  <xsd:schema xmlns:xsd="http://www.w3.org/2001/XMLSchema" xmlns:xs="http://www.w3.org/2001/XMLSchema" xmlns:p="http://schemas.microsoft.com/office/2006/metadata/properties" xmlns:ns3="af762feb-2118-4029-a7e0-237917f89237" xmlns:ns4="cbf4709b-61c0-47b0-9eac-e8ebcc034ad4" targetNamespace="http://schemas.microsoft.com/office/2006/metadata/properties" ma:root="true" ma:fieldsID="93e9233bf70df7d3258d1802b6703265" ns3:_="" ns4:_="">
    <xsd:import namespace="af762feb-2118-4029-a7e0-237917f89237"/>
    <xsd:import namespace="cbf4709b-61c0-47b0-9eac-e8ebcc034a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62feb-2118-4029-a7e0-237917f8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709b-61c0-47b0-9eac-e8ebcc03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117CD-A1BA-4256-BD6C-80E1353B14F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f762feb-2118-4029-a7e0-237917f89237"/>
    <ds:schemaRef ds:uri="http://purl.org/dc/elements/1.1/"/>
    <ds:schemaRef ds:uri="http://schemas.microsoft.com/office/2006/metadata/properties"/>
    <ds:schemaRef ds:uri="cbf4709b-61c0-47b0-9eac-e8ebcc034ad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A5BA9E-9ED8-4560-B06C-977F6E9D3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62feb-2118-4029-a7e0-237917f89237"/>
    <ds:schemaRef ds:uri="cbf4709b-61c0-47b0-9eac-e8ebcc03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5FF34F-2D73-492A-B008-276D6631B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695</TotalTime>
  <Words>20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Verdana</vt:lpstr>
      <vt:lpstr>Retrospettivo</vt:lpstr>
      <vt:lpstr>Donne e Lavoro</vt:lpstr>
      <vt:lpstr>Donne e attività non retribuite</vt:lpstr>
      <vt:lpstr>INCIDENZA DEGLI INFORTUNI IL FENOMENO COVID</vt:lpstr>
      <vt:lpstr>LE MALATTIE PROFESSIONALI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Quaranta Loredana</dc:creator>
  <cp:lastModifiedBy>Diterlizzi Annamaria</cp:lastModifiedBy>
  <cp:revision>58</cp:revision>
  <dcterms:created xsi:type="dcterms:W3CDTF">2021-10-19T19:16:56Z</dcterms:created>
  <dcterms:modified xsi:type="dcterms:W3CDTF">2022-12-12T14:16:10Z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0x010100A419FA0100E36D4D906EDEC5D55162E9</vt:lpwstr>
  </property>
</Properties>
</file>